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E2444D-EB85-7B42-8F74-5196DABFA2B5}" v="1" dt="2020-07-16T01:40:50.1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D291B17-9318-49DB-B28B-6E5994AE9581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166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95931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9077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98015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03473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91384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61678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404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038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582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129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711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351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40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580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560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D291B17-9318-49DB-B28B-6E5994AE9581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01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ithub.com/danniejamesjr/Earsketch.git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76BD36-6ED8-4FDD-9219-2CEF73AFB5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4200" y="1200101"/>
            <a:ext cx="3412067" cy="2745322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FFFFFF"/>
                </a:solidFill>
                <a:latin typeface="LilyUPC"/>
                <a:cs typeface="LilyUPC"/>
              </a:rPr>
              <a:t>earsketch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4199" y="4072784"/>
            <a:ext cx="3412067" cy="476106"/>
          </a:xfrm>
        </p:spPr>
        <p:txBody>
          <a:bodyPr>
            <a:normAutofit/>
          </a:bodyPr>
          <a:lstStyle/>
          <a:p>
            <a:pPr algn="ctr"/>
            <a:r>
              <a:rPr lang="en-US" sz="20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Dannie James Jr.</a:t>
            </a:r>
          </a:p>
        </p:txBody>
      </p:sp>
      <p:pic>
        <p:nvPicPr>
          <p:cNvPr id="5" name="Picture 5" descr="A screen shot of a computer keyboard&#10;&#10;Description generated with very high confidence">
            <a:extLst>
              <a:ext uri="{FF2B5EF4-FFF2-40B4-BE49-F238E27FC236}">
                <a16:creationId xmlns:a16="http://schemas.microsoft.com/office/drawing/2014/main" id="{9B9028ED-A447-456D-8230-B30BA7512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826" y="557175"/>
            <a:ext cx="6488614" cy="41221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95183-E60E-3644-8A31-CD66D28AAF4F}"/>
              </a:ext>
            </a:extLst>
          </p:cNvPr>
          <p:cNvSpPr txBox="1"/>
          <p:nvPr/>
        </p:nvSpPr>
        <p:spPr>
          <a:xfrm>
            <a:off x="6491039" y="5591788"/>
            <a:ext cx="49331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hlinkClick r:id="rId6"/>
              </a:rPr>
              <a:t>https://github.com/danniejamesjr/Earsketch.git</a:t>
            </a: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C74FED-93EA-3241-8563-3C8AB31DB2F8}"/>
              </a:ext>
            </a:extLst>
          </p:cNvPr>
          <p:cNvSpPr>
            <a:spLocks/>
          </p:cNvSpPr>
          <p:nvPr/>
        </p:nvSpPr>
        <p:spPr>
          <a:xfrm>
            <a:off x="187112" y="4679339"/>
            <a:ext cx="4206240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My goal with this project is to take files that I created via code in Earsketch and repurpose them for a complete track in Logic Pro X.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26131-E3C5-9144-B872-10D248B02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103CB-E910-2244-A05B-8773F13CB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goal is to take files that I created in Earsketch and repurpose them for a complete track in Logic Pro X.</a:t>
            </a:r>
          </a:p>
        </p:txBody>
      </p:sp>
    </p:spTree>
    <p:extLst>
      <p:ext uri="{BB962C8B-B14F-4D97-AF65-F5344CB8AC3E}">
        <p14:creationId xmlns:p14="http://schemas.microsoft.com/office/powerpoint/2010/main" val="40887887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{28F7FA61-4EAF-C346-AE50-18955415AF25}tf10001058</Template>
  <TotalTime>44</TotalTime>
  <Words>67</Words>
  <Application>Microsoft Macintosh PowerPoint</Application>
  <PresentationFormat>Widescreen</PresentationFormat>
  <Paragraphs>5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LilyUPC</vt:lpstr>
      <vt:lpstr>Celestial</vt:lpstr>
      <vt:lpstr>earsketch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Dannie James</cp:lastModifiedBy>
  <cp:revision>31</cp:revision>
  <dcterms:created xsi:type="dcterms:W3CDTF">2020-04-30T22:33:45Z</dcterms:created>
  <dcterms:modified xsi:type="dcterms:W3CDTF">2020-07-16T01:45:22Z</dcterms:modified>
</cp:coreProperties>
</file>